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8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78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사용자 지정</PresentationFormat>
  <Paragraphs>19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AIOT11</cp:lastModifiedBy>
  <cp:revision>2</cp:revision>
  <dcterms:created xsi:type="dcterms:W3CDTF">2023-07-20T01:21:42Z</dcterms:created>
  <dcterms:modified xsi:type="dcterms:W3CDTF">2023-07-20T01:22:38Z</dcterms:modified>
</cp:coreProperties>
</file>